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1" autoAdjust="0"/>
    <p:restoredTop sz="93234" autoAdjust="0"/>
  </p:normalViewPr>
  <p:slideViewPr>
    <p:cSldViewPr>
      <p:cViewPr>
        <p:scale>
          <a:sx n="50" d="100"/>
          <a:sy n="50" d="100"/>
        </p:scale>
        <p:origin x="-2652" y="-123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D4ED9-4DA3-4DDB-9C39-0C2F5CE22832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9947D-00AD-4712-BE93-FC0BC63CC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7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129F-C92B-4982-B178-AEF08E0D73E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7E3-2D37-40F1-8434-9AA0ED1F8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88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129F-C92B-4982-B178-AEF08E0D73E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7E3-2D37-40F1-8434-9AA0ED1F8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49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129F-C92B-4982-B178-AEF08E0D73E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7E3-2D37-40F1-8434-9AA0ED1F8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13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129F-C92B-4982-B178-AEF08E0D73E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7E3-2D37-40F1-8434-9AA0ED1F8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84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129F-C92B-4982-B178-AEF08E0D73E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7E3-2D37-40F1-8434-9AA0ED1F8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35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129F-C92B-4982-B178-AEF08E0D73E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7E3-2D37-40F1-8434-9AA0ED1F8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12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129F-C92B-4982-B178-AEF08E0D73E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7E3-2D37-40F1-8434-9AA0ED1F8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4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129F-C92B-4982-B178-AEF08E0D73E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7E3-2D37-40F1-8434-9AA0ED1F8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79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129F-C92B-4982-B178-AEF08E0D73E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7E3-2D37-40F1-8434-9AA0ED1F8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9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129F-C92B-4982-B178-AEF08E0D73E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7E3-2D37-40F1-8434-9AA0ED1F8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3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B129F-C92B-4982-B178-AEF08E0D73E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357E3-2D37-40F1-8434-9AA0ED1F8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32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B129F-C92B-4982-B178-AEF08E0D73E6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357E3-2D37-40F1-8434-9AA0ED1F86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25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51823" y="404664"/>
            <a:ext cx="4839528" cy="864096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00103" y="2800328"/>
            <a:ext cx="4715970" cy="20688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2515671" y="1325817"/>
            <a:ext cx="2356621" cy="1412776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写真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3463" y="2852936"/>
            <a:ext cx="4852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（質問）震災でどのくらい被害がありましたか？</a:t>
            </a:r>
            <a:endParaRPr kumimoji="1" lang="ja-JP" altLang="en-US" sz="1600" dirty="0"/>
          </a:p>
        </p:txBody>
      </p:sp>
      <p:sp>
        <p:nvSpPr>
          <p:cNvPr id="18" name="角丸四角形 17"/>
          <p:cNvSpPr/>
          <p:nvPr/>
        </p:nvSpPr>
        <p:spPr>
          <a:xfrm>
            <a:off x="5048470" y="5085184"/>
            <a:ext cx="4748437" cy="165618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  <p:cxnSp>
        <p:nvCxnSpPr>
          <p:cNvPr id="25" name="直線コネクタ 24"/>
          <p:cNvCxnSpPr/>
          <p:nvPr/>
        </p:nvCxnSpPr>
        <p:spPr>
          <a:xfrm>
            <a:off x="5187026" y="6309320"/>
            <a:ext cx="436848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5246691" y="6741368"/>
            <a:ext cx="436848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5187026" y="5805264"/>
            <a:ext cx="436848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211623" y="3808440"/>
            <a:ext cx="448515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211623" y="4312496"/>
            <a:ext cx="4498103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211623" y="3304384"/>
            <a:ext cx="448515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5161617" y="5094563"/>
            <a:ext cx="10324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感想</a:t>
            </a:r>
            <a:endParaRPr kumimoji="1" lang="ja-JP" altLang="en-US" sz="1100" b="1" dirty="0"/>
          </a:p>
        </p:txBody>
      </p:sp>
      <p:sp>
        <p:nvSpPr>
          <p:cNvPr id="28" name="正方形/長方形 27"/>
          <p:cNvSpPr/>
          <p:nvPr/>
        </p:nvSpPr>
        <p:spPr>
          <a:xfrm>
            <a:off x="5037981" y="2420889"/>
            <a:ext cx="4806439" cy="257773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コネクタ 45"/>
          <p:cNvCxnSpPr/>
          <p:nvPr/>
        </p:nvCxnSpPr>
        <p:spPr>
          <a:xfrm>
            <a:off x="5142764" y="3897765"/>
            <a:ext cx="448515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5142764" y="4401821"/>
            <a:ext cx="4498103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5142764" y="3393709"/>
            <a:ext cx="448515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5005773" y="2492897"/>
            <a:ext cx="4900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/>
            <a:r>
              <a:rPr kumimoji="1" lang="ja-JP" altLang="en-US" sz="1600" dirty="0" smtClean="0"/>
              <a:t>（</a:t>
            </a:r>
            <a:r>
              <a:rPr kumimoji="1" lang="ja-JP" altLang="en-US" sz="1600" smtClean="0"/>
              <a:t>質問</a:t>
            </a:r>
            <a:r>
              <a:rPr kumimoji="1" lang="ja-JP" altLang="en-US" sz="1600" smtClean="0"/>
              <a:t>）</a:t>
            </a:r>
            <a:r>
              <a:rPr lang="ja-JP" altLang="en-US" sz="1600"/>
              <a:t>○</a:t>
            </a:r>
            <a:r>
              <a:rPr lang="ja-JP" altLang="en-US" sz="1600" smtClean="0"/>
              <a:t>○（地域名）</a:t>
            </a:r>
            <a:r>
              <a:rPr kumimoji="1" lang="ja-JP" altLang="en-US" sz="1600" smtClean="0"/>
              <a:t>を</a:t>
            </a:r>
            <a:r>
              <a:rPr kumimoji="1" lang="ja-JP" altLang="en-US" sz="1600" dirty="0" smtClean="0"/>
              <a:t>より良くするために、ぼくたち、わたしたちにしてほしいことはありますか？　</a:t>
            </a:r>
            <a:endParaRPr kumimoji="1" lang="ja-JP" altLang="en-US" sz="1600" b="1" dirty="0"/>
          </a:p>
        </p:txBody>
      </p:sp>
      <p:sp>
        <p:nvSpPr>
          <p:cNvPr id="78" name="正方形/長方形 77"/>
          <p:cNvSpPr/>
          <p:nvPr/>
        </p:nvSpPr>
        <p:spPr>
          <a:xfrm>
            <a:off x="5048468" y="188640"/>
            <a:ext cx="4806439" cy="216024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9" name="直線コネクタ 78"/>
          <p:cNvCxnSpPr/>
          <p:nvPr/>
        </p:nvCxnSpPr>
        <p:spPr>
          <a:xfrm>
            <a:off x="5165890" y="1700808"/>
            <a:ext cx="448515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>
            <a:off x="5165890" y="1196752"/>
            <a:ext cx="448515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5170764" y="619465"/>
            <a:ext cx="448515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5148364" y="222707"/>
            <a:ext cx="4953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（質問）この</a:t>
            </a:r>
            <a:r>
              <a:rPr kumimoji="1" lang="en-US" altLang="ja-JP" sz="1600" dirty="0" smtClean="0"/>
              <a:t>1</a:t>
            </a:r>
            <a:r>
              <a:rPr kumimoji="1" lang="ja-JP" altLang="en-US" sz="1600" dirty="0" smtClean="0"/>
              <a:t>年間で変化したことはありましたか？</a:t>
            </a:r>
            <a:endParaRPr lang="ja-JP" altLang="en-US" sz="1600" b="1" dirty="0"/>
          </a:p>
        </p:txBody>
      </p:sp>
      <p:sp>
        <p:nvSpPr>
          <p:cNvPr id="83" name="正方形/長方形 82"/>
          <p:cNvSpPr/>
          <p:nvPr/>
        </p:nvSpPr>
        <p:spPr>
          <a:xfrm>
            <a:off x="113472" y="4994171"/>
            <a:ext cx="4715970" cy="167518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4" name="直線コネクタ 83"/>
          <p:cNvCxnSpPr/>
          <p:nvPr/>
        </p:nvCxnSpPr>
        <p:spPr>
          <a:xfrm>
            <a:off x="239893" y="6002283"/>
            <a:ext cx="448515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239893" y="6506339"/>
            <a:ext cx="4498103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>
            <a:off x="239893" y="5498227"/>
            <a:ext cx="448515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テキスト ボックス 87"/>
          <p:cNvSpPr txBox="1"/>
          <p:nvPr/>
        </p:nvSpPr>
        <p:spPr>
          <a:xfrm>
            <a:off x="100102" y="5094563"/>
            <a:ext cx="4852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（質問）　お店はいつ再開しましたか？</a:t>
            </a:r>
            <a:endParaRPr kumimoji="1" lang="ja-JP" altLang="en-US" sz="1600" b="1" dirty="0"/>
          </a:p>
        </p:txBody>
      </p:sp>
      <p:cxnSp>
        <p:nvCxnSpPr>
          <p:cNvPr id="93" name="直線コネクタ 92"/>
          <p:cNvCxnSpPr/>
          <p:nvPr/>
        </p:nvCxnSpPr>
        <p:spPr>
          <a:xfrm>
            <a:off x="5142764" y="4869160"/>
            <a:ext cx="4498103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テキスト ボックス 94"/>
          <p:cNvSpPr txBox="1"/>
          <p:nvPr/>
        </p:nvSpPr>
        <p:spPr>
          <a:xfrm>
            <a:off x="34809" y="677528"/>
            <a:ext cx="4856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お店の名前</a:t>
            </a:r>
            <a:endParaRPr kumimoji="1" lang="ja-JP" altLang="en-US" sz="1200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4809" y="38042"/>
            <a:ext cx="4856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インタビューカード　　　　　　　　　年　　　月　　　日</a:t>
            </a:r>
            <a:endParaRPr kumimoji="1" lang="ja-JP" altLang="en-US" sz="1600" dirty="0"/>
          </a:p>
        </p:txBody>
      </p:sp>
      <p:sp>
        <p:nvSpPr>
          <p:cNvPr id="97" name="角丸四角形 96"/>
          <p:cNvSpPr/>
          <p:nvPr/>
        </p:nvSpPr>
        <p:spPr>
          <a:xfrm>
            <a:off x="51823" y="1325817"/>
            <a:ext cx="2411256" cy="1383103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191926" y="1338239"/>
            <a:ext cx="4856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インタビューした人の名前</a:t>
            </a:r>
            <a:endParaRPr kumimoji="1" lang="ja-JP" altLang="en-US" sz="1200" dirty="0"/>
          </a:p>
        </p:txBody>
      </p:sp>
      <p:cxnSp>
        <p:nvCxnSpPr>
          <p:cNvPr id="99" name="直線コネクタ 98"/>
          <p:cNvCxnSpPr/>
          <p:nvPr/>
        </p:nvCxnSpPr>
        <p:spPr>
          <a:xfrm>
            <a:off x="5148366" y="2204864"/>
            <a:ext cx="448515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204443" y="4797152"/>
            <a:ext cx="4498103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646918" y="2236222"/>
            <a:ext cx="702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さん</a:t>
            </a:r>
            <a:endParaRPr kumimoji="1" lang="ja-JP" altLang="en-US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5187026" y="5301208"/>
            <a:ext cx="436848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2163057" y="4401822"/>
            <a:ext cx="1307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名前：</a:t>
            </a:r>
            <a:endParaRPr kumimoji="1" lang="ja-JP" altLang="en-US" sz="12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379449" y="1806086"/>
            <a:ext cx="1307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名前：</a:t>
            </a:r>
            <a:endParaRPr kumimoji="1" lang="ja-JP" altLang="en-US" sz="12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173303" y="6124655"/>
            <a:ext cx="1307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名前：</a:t>
            </a:r>
            <a:endParaRPr kumimoji="1" lang="ja-JP" altLang="en-US" sz="12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362672" y="4427821"/>
            <a:ext cx="1307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名前：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6321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75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kobe-u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sakurai</dc:creator>
  <cp:lastModifiedBy>Sato</cp:lastModifiedBy>
  <cp:revision>19</cp:revision>
  <cp:lastPrinted>2014-09-02T06:13:03Z</cp:lastPrinted>
  <dcterms:created xsi:type="dcterms:W3CDTF">2014-09-02T01:21:15Z</dcterms:created>
  <dcterms:modified xsi:type="dcterms:W3CDTF">2017-01-11T05:43:39Z</dcterms:modified>
</cp:coreProperties>
</file>